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9" r:id="rId2"/>
    <p:sldId id="273" r:id="rId3"/>
    <p:sldId id="260" r:id="rId4"/>
    <p:sldId id="261" r:id="rId5"/>
    <p:sldId id="262" r:id="rId6"/>
    <p:sldId id="272" r:id="rId7"/>
    <p:sldId id="258" r:id="rId8"/>
    <p:sldId id="264" r:id="rId9"/>
    <p:sldId id="265" r:id="rId10"/>
    <p:sldId id="268" r:id="rId11"/>
    <p:sldId id="266" r:id="rId12"/>
    <p:sldId id="267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81"/>
    <p:restoredTop sz="94673"/>
  </p:normalViewPr>
  <p:slideViewPr>
    <p:cSldViewPr snapToGrid="0" snapToObjects="1">
      <p:cViewPr varScale="1">
        <p:scale>
          <a:sx n="111" d="100"/>
          <a:sy n="111" d="100"/>
        </p:scale>
        <p:origin x="232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5A9D-2221-3743-8D1B-D7CD515F4EA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EFFF1-03C7-5447-854A-111043246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74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5A9D-2221-3743-8D1B-D7CD515F4EA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EFFF1-03C7-5447-854A-111043246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6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5A9D-2221-3743-8D1B-D7CD515F4EA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EFFF1-03C7-5447-854A-111043246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50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5A9D-2221-3743-8D1B-D7CD515F4EA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EFFF1-03C7-5447-854A-111043246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01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5A9D-2221-3743-8D1B-D7CD515F4EA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EFFF1-03C7-5447-854A-111043246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4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5A9D-2221-3743-8D1B-D7CD515F4EA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EFFF1-03C7-5447-854A-111043246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3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5A9D-2221-3743-8D1B-D7CD515F4EA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EFFF1-03C7-5447-854A-11104324606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2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5A9D-2221-3743-8D1B-D7CD515F4EA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EFFF1-03C7-5447-854A-111043246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66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5A9D-2221-3743-8D1B-D7CD515F4EA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EFFF1-03C7-5447-854A-111043246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1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5A9D-2221-3743-8D1B-D7CD515F4EA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EFFF1-03C7-5447-854A-111043246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3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2D85A9D-2221-3743-8D1B-D7CD515F4EA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EFFF1-03C7-5447-854A-111043246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99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2D85A9D-2221-3743-8D1B-D7CD515F4EA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02EFFF1-03C7-5447-854A-111043246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71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64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43062C-EC80-904F-8E1A-6D8B01A78F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84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54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073557-082D-5145-814A-BC7065AE1A36}"/>
              </a:ext>
            </a:extLst>
          </p:cNvPr>
          <p:cNvSpPr txBox="1"/>
          <p:nvPr/>
        </p:nvSpPr>
        <p:spPr>
          <a:xfrm>
            <a:off x="1021278" y="320634"/>
            <a:ext cx="10485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Component Diagram – K8s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40DD6-18CF-BA43-B52A-AA0F0DF34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20" y="1477604"/>
            <a:ext cx="6236203" cy="4613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C2EA37-2104-4445-9D9B-5E4755D5A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031128" y="137952"/>
            <a:ext cx="952123" cy="9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17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54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073557-082D-5145-814A-BC7065AE1A36}"/>
              </a:ext>
            </a:extLst>
          </p:cNvPr>
          <p:cNvSpPr txBox="1"/>
          <p:nvPr/>
        </p:nvSpPr>
        <p:spPr>
          <a:xfrm>
            <a:off x="1021278" y="320634"/>
            <a:ext cx="10485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Component Diagram – K8s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419AC-61CA-1641-8105-142B8BC87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906" y="1633011"/>
            <a:ext cx="8325793" cy="4936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908A47-C85A-8445-AA8E-1864AAFF8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097285" y="137952"/>
            <a:ext cx="952123" cy="9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69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54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073557-082D-5145-814A-BC7065AE1A36}"/>
              </a:ext>
            </a:extLst>
          </p:cNvPr>
          <p:cNvSpPr txBox="1"/>
          <p:nvPr/>
        </p:nvSpPr>
        <p:spPr>
          <a:xfrm>
            <a:off x="1021278" y="320634"/>
            <a:ext cx="10485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YAML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4CA20-4F54-CC43-B6DA-54916267C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297" y="67146"/>
            <a:ext cx="883216" cy="883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632DD3-AD30-9148-B8F3-302186D1D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77" y="1891268"/>
            <a:ext cx="5422319" cy="45692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030C2F-3E2B-224E-90D3-84FB20D3B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903" y="1891268"/>
            <a:ext cx="5321300" cy="45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13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54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073557-082D-5145-814A-BC7065AE1A36}"/>
              </a:ext>
            </a:extLst>
          </p:cNvPr>
          <p:cNvSpPr txBox="1"/>
          <p:nvPr/>
        </p:nvSpPr>
        <p:spPr>
          <a:xfrm>
            <a:off x="1003171" y="2909926"/>
            <a:ext cx="10485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B1D11-20F0-E44A-905C-AC85C28A3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1009" y="202947"/>
            <a:ext cx="956147" cy="9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16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54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874303-F7E6-3C44-B94F-DD127DE65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368" y="1913739"/>
            <a:ext cx="27178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5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54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46857-7F86-694B-A2F4-ECE7355CD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478" y="0"/>
            <a:ext cx="8393436" cy="55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90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64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AC59A6-4975-BB42-B9F9-3F6CE9E2C706}"/>
              </a:ext>
            </a:extLst>
          </p:cNvPr>
          <p:cNvSpPr txBox="1"/>
          <p:nvPr/>
        </p:nvSpPr>
        <p:spPr>
          <a:xfrm>
            <a:off x="1021278" y="320634"/>
            <a:ext cx="10485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F84CC-3847-A943-93A5-24A0566C5D82}"/>
              </a:ext>
            </a:extLst>
          </p:cNvPr>
          <p:cNvSpPr txBox="1"/>
          <p:nvPr/>
        </p:nvSpPr>
        <p:spPr>
          <a:xfrm>
            <a:off x="1175657" y="1603169"/>
            <a:ext cx="103315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 SDN Controller manages the Control Plane for the Network. </a:t>
            </a:r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 big Datacenters one of the major concern is to provide high-availability of the Controllers. Providing resiliency in case of failure and Auto Scaling of Controller Application in case of overloaded conditions.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ABCC1C-1614-E848-AD0B-FD6E6C1A2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401" y="133565"/>
            <a:ext cx="1143577" cy="114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27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64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EFEFA3-5DDB-1D4B-8012-5C548D6F28D5}"/>
              </a:ext>
            </a:extLst>
          </p:cNvPr>
          <p:cNvSpPr txBox="1"/>
          <p:nvPr/>
        </p:nvSpPr>
        <p:spPr>
          <a:xfrm>
            <a:off x="1021278" y="320634"/>
            <a:ext cx="10485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936915-F728-5B48-BF12-7C6DDD9F4EE0}"/>
              </a:ext>
            </a:extLst>
          </p:cNvPr>
          <p:cNvSpPr txBox="1"/>
          <p:nvPr/>
        </p:nvSpPr>
        <p:spPr>
          <a:xfrm>
            <a:off x="1175657" y="1603169"/>
            <a:ext cx="10331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 goal of this project is to provide an efficient platform for SDN Controller Application to be Highly-Available, Auto-Resilient and can be Scaled on the run.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E6237D-5972-B949-940C-CE3092A3D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054" y="162810"/>
            <a:ext cx="927265" cy="9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91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64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CE6E-6ECB-0643-9B14-AB43DCA2DE0B}"/>
              </a:ext>
            </a:extLst>
          </p:cNvPr>
          <p:cNvSpPr txBox="1"/>
          <p:nvPr/>
        </p:nvSpPr>
        <p:spPr>
          <a:xfrm>
            <a:off x="1021278" y="320634"/>
            <a:ext cx="10485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4655D0-2BCA-D34F-BD28-659CA9F21119}"/>
              </a:ext>
            </a:extLst>
          </p:cNvPr>
          <p:cNvSpPr txBox="1"/>
          <p:nvPr/>
        </p:nvSpPr>
        <p:spPr>
          <a:xfrm>
            <a:off x="1175657" y="1603169"/>
            <a:ext cx="103315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By deploying and running SDN Controller Application as a Microservice inside a POD in Kubernetes Platform.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584C3-F92A-CE4B-B599-DDD64E358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398" y="0"/>
            <a:ext cx="1563584" cy="11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75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64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FC7F49-CF15-054A-96D4-913BA09400FB}"/>
              </a:ext>
            </a:extLst>
          </p:cNvPr>
          <p:cNvSpPr txBox="1"/>
          <p:nvPr/>
        </p:nvSpPr>
        <p:spPr>
          <a:xfrm>
            <a:off x="1021278" y="320634"/>
            <a:ext cx="10485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2CD38-DFD0-EB48-9EFC-A59294D75964}"/>
              </a:ext>
            </a:extLst>
          </p:cNvPr>
          <p:cNvSpPr txBox="1"/>
          <p:nvPr/>
        </p:nvSpPr>
        <p:spPr>
          <a:xfrm>
            <a:off x="1175657" y="1603169"/>
            <a:ext cx="103315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Setting-up Kubernetes Cluster</a:t>
            </a:r>
            <a:r>
              <a:rPr lang="en-US" sz="2400" dirty="0"/>
              <a:t>: The primary objective is to set-up the kubernetes Cluster in order to start with the deployment of application.</a:t>
            </a:r>
          </a:p>
          <a:p>
            <a:r>
              <a:rPr lang="en-US" sz="2400" dirty="0"/>
              <a:t> 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Creating the SDN Controller Deployment</a:t>
            </a:r>
            <a:r>
              <a:rPr lang="en-US" sz="2400" dirty="0"/>
              <a:t>: The next objective requires to build a deployment manifest which will ensure the requirements of running the Controller Application. This includes controller application image selection, number of replicas, any node selection etc.</a:t>
            </a:r>
          </a:p>
          <a:p>
            <a:r>
              <a:rPr lang="en-US" sz="2400" dirty="0"/>
              <a:t> 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Creating Service for the Deployment</a:t>
            </a:r>
            <a:r>
              <a:rPr lang="en-US" sz="2400" dirty="0"/>
              <a:t>: To ensure the continuous accessibility of Controller application to the outside world, service creation is required which will ensure the unbroken connection and high-availability.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2718D0-3893-E94B-9268-E12DADCD8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884" y="155048"/>
            <a:ext cx="1100612" cy="110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52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C14F43A-2F4D-0B45-B343-F1274B092051}"/>
              </a:ext>
            </a:extLst>
          </p:cNvPr>
          <p:cNvSpPr txBox="1"/>
          <p:nvPr/>
        </p:nvSpPr>
        <p:spPr>
          <a:xfrm>
            <a:off x="1021278" y="320634"/>
            <a:ext cx="10485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CD8D8-5069-8940-A8FA-001A992E4609}"/>
              </a:ext>
            </a:extLst>
          </p:cNvPr>
          <p:cNvSpPr txBox="1"/>
          <p:nvPr/>
        </p:nvSpPr>
        <p:spPr>
          <a:xfrm>
            <a:off x="1175657" y="1603169"/>
            <a:ext cx="10331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Kubernetes is an Open Source system that automate deployment, scaling and management of Containerized application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B66F41-923B-594B-8254-CAFA9E46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299" y="174217"/>
            <a:ext cx="1062273" cy="10622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6909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64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073557-082D-5145-814A-BC7065AE1A36}"/>
              </a:ext>
            </a:extLst>
          </p:cNvPr>
          <p:cNvSpPr txBox="1"/>
          <p:nvPr/>
        </p:nvSpPr>
        <p:spPr>
          <a:xfrm>
            <a:off x="1021278" y="320634"/>
            <a:ext cx="10485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Component Diagram – K8s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B0D6C-928F-A447-8D8B-523052EDE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60" y="1586486"/>
            <a:ext cx="6328912" cy="47211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0A2CC-8F8C-7841-8569-2A8CAB228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025" y="1410709"/>
            <a:ext cx="5700975" cy="46308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73CC5F-E8A7-4A40-B18E-2DAC184E0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1745" y="66959"/>
            <a:ext cx="1276790" cy="12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7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65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073557-082D-5145-814A-BC7065AE1A36}"/>
              </a:ext>
            </a:extLst>
          </p:cNvPr>
          <p:cNvSpPr txBox="1"/>
          <p:nvPr/>
        </p:nvSpPr>
        <p:spPr>
          <a:xfrm>
            <a:off x="1021278" y="320634"/>
            <a:ext cx="10485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Component Diagram – K8s Deployment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1A9714-118E-6447-AF87-A96E1F452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35" y="1955548"/>
            <a:ext cx="10325455" cy="30888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75C8FB-8618-9B4E-B060-E2E0C6799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932" y="118514"/>
            <a:ext cx="1026070" cy="10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5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54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073557-082D-5145-814A-BC7065AE1A36}"/>
              </a:ext>
            </a:extLst>
          </p:cNvPr>
          <p:cNvSpPr txBox="1"/>
          <p:nvPr/>
        </p:nvSpPr>
        <p:spPr>
          <a:xfrm>
            <a:off x="1021278" y="320634"/>
            <a:ext cx="10485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Component Diagram – K8s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EA0CD-36C9-B046-A9C5-E9A3F5891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98" y="1231260"/>
            <a:ext cx="9674382" cy="4772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FE990-4CFF-694C-822A-F1569AC9B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151605" y="137952"/>
            <a:ext cx="952123" cy="9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5293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</TotalTime>
  <Words>161</Words>
  <Application>Microsoft Macintosh PowerPoint</Application>
  <PresentationFormat>Widescreen</PresentationFormat>
  <Paragraphs>23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Sharma</dc:creator>
  <cp:lastModifiedBy>Abhishek Sharma</cp:lastModifiedBy>
  <cp:revision>21</cp:revision>
  <dcterms:created xsi:type="dcterms:W3CDTF">2018-11-24T03:30:50Z</dcterms:created>
  <dcterms:modified xsi:type="dcterms:W3CDTF">2018-11-25T08:55:23Z</dcterms:modified>
</cp:coreProperties>
</file>